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67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50256-39C2-40FE-B428-744CF1430BBC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F1D2D-FB5E-4537-B43D-2C48BE98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9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F1D2D-FB5E-4537-B43D-2C48BE98A5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3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75DD-C66D-4C28-B551-F5E4A590FD6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9228-81A5-4522-9CC7-3D5D3E014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75DD-C66D-4C28-B551-F5E4A590FD6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9228-81A5-4522-9CC7-3D5D3E014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9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75DD-C66D-4C28-B551-F5E4A590FD6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9228-81A5-4522-9CC7-3D5D3E014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4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75DD-C66D-4C28-B551-F5E4A590FD6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9228-81A5-4522-9CC7-3D5D3E014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0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75DD-C66D-4C28-B551-F5E4A590FD6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9228-81A5-4522-9CC7-3D5D3E014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4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75DD-C66D-4C28-B551-F5E4A590FD6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9228-81A5-4522-9CC7-3D5D3E014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75DD-C66D-4C28-B551-F5E4A590FD6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9228-81A5-4522-9CC7-3D5D3E014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5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75DD-C66D-4C28-B551-F5E4A590FD6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9228-81A5-4522-9CC7-3D5D3E014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75DD-C66D-4C28-B551-F5E4A590FD6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9228-81A5-4522-9CC7-3D5D3E014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0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75DD-C66D-4C28-B551-F5E4A590FD6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9228-81A5-4522-9CC7-3D5D3E014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7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75DD-C66D-4C28-B551-F5E4A590FD6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9228-81A5-4522-9CC7-3D5D3E014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275DD-C66D-4C28-B551-F5E4A590FD6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D9228-81A5-4522-9CC7-3D5D3E014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7741225" cy="1422544"/>
          </a:xfrm>
          <a:noFill/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70C0"/>
                </a:solidFill>
              </a:rPr>
              <a:t>WELCOME</a:t>
            </a:r>
            <a:endParaRPr lang="en-US" sz="8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667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834916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0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28956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0"/>
            <a:ext cx="2933700" cy="3130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548371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 smtClean="0">
                <a:solidFill>
                  <a:srgbClr val="002060"/>
                </a:solidFill>
                <a:latin typeface="Constantia"/>
              </a:rPr>
              <a:t>There is a garden  in front of the house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124200" y="44196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002060"/>
                </a:solidFill>
                <a:latin typeface="Constantia"/>
              </a:rPr>
              <a:t>The man and woman between the fight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856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0050"/>
            <a:ext cx="3200400" cy="2876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" y="3491345"/>
            <a:ext cx="3138488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51942" y="1191994"/>
            <a:ext cx="53267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rgbClr val="002060"/>
                </a:solidFill>
                <a:latin typeface="Constantia"/>
              </a:rPr>
              <a:t>The </a:t>
            </a:r>
            <a:r>
              <a:rPr lang="en-US" sz="2400" b="1" kern="0" dirty="0" smtClean="0">
                <a:solidFill>
                  <a:srgbClr val="002060"/>
                </a:solidFill>
                <a:latin typeface="Constantia"/>
              </a:rPr>
              <a:t>cat is sitting under the table</a:t>
            </a:r>
            <a:r>
              <a:rPr lang="en-US" sz="2800" b="1" kern="0" dirty="0" smtClean="0">
                <a:solidFill>
                  <a:srgbClr val="002060"/>
                </a:solidFill>
                <a:latin typeface="Constantia"/>
              </a:rPr>
              <a:t>.</a:t>
            </a:r>
            <a:endParaRPr lang="en-US" sz="2800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6200" y="5129645"/>
            <a:ext cx="5439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smtClean="0">
                <a:solidFill>
                  <a:srgbClr val="002060"/>
                </a:solidFill>
                <a:latin typeface="Constantia"/>
              </a:rPr>
              <a:t>There are many trees behind the car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11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0" dirty="0" smtClean="0">
                <a:solidFill>
                  <a:srgbClr val="002060"/>
                </a:solidFill>
                <a:latin typeface="Constantia"/>
              </a:rPr>
              <a:t>Evaluation</a:t>
            </a:r>
            <a:endParaRPr lang="en-US" sz="4800" dirty="0"/>
          </a:p>
        </p:txBody>
      </p:sp>
      <p:grpSp>
        <p:nvGrpSpPr>
          <p:cNvPr id="3" name="Group 2"/>
          <p:cNvGrpSpPr/>
          <p:nvPr/>
        </p:nvGrpSpPr>
        <p:grpSpPr>
          <a:xfrm>
            <a:off x="3663462" y="228600"/>
            <a:ext cx="5133975" cy="3505200"/>
            <a:chOff x="3663462" y="228600"/>
            <a:chExt cx="5133975" cy="4229100"/>
          </a:xfrm>
        </p:grpSpPr>
        <p:pic>
          <p:nvPicPr>
            <p:cNvPr id="3074" name="Picture 2" descr="C:\Users\aftab\Desktop\human picture\dining-table-CB2-Paradigm-lowres-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462" y="228600"/>
              <a:ext cx="5133975" cy="422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aftab\Desktop\human picture\home-ca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46185"/>
              <a:ext cx="1447800" cy="744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8153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4887" y="5186237"/>
            <a:ext cx="8632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onstantia"/>
              </a:rPr>
              <a:t>Write five  sentences using the following prepositions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" y="4343400"/>
            <a:ext cx="85963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78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8956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kern="0" dirty="0" smtClean="0">
                <a:solidFill>
                  <a:srgbClr val="002060"/>
                </a:solidFill>
                <a:latin typeface="Constantia"/>
              </a:rPr>
              <a:t>Home work</a:t>
            </a:r>
            <a:r>
              <a:rPr lang="en-US" sz="5400" b="1" kern="0" dirty="0" smtClean="0">
                <a:solidFill>
                  <a:srgbClr val="002060"/>
                </a:solidFill>
                <a:latin typeface="Constantia"/>
              </a:rPr>
              <a:t>:</a:t>
            </a:r>
          </a:p>
          <a:p>
            <a:pPr algn="ctr"/>
            <a:endParaRPr lang="en-US" sz="5400" b="1" kern="0" dirty="0" smtClean="0">
              <a:solidFill>
                <a:srgbClr val="002060"/>
              </a:solidFill>
              <a:latin typeface="Constantia"/>
            </a:endParaRPr>
          </a:p>
          <a:p>
            <a:r>
              <a:rPr lang="en-US" sz="5400" b="1" kern="0" dirty="0" smtClean="0">
                <a:solidFill>
                  <a:srgbClr val="002060"/>
                </a:solidFill>
                <a:latin typeface="Constantia"/>
              </a:rPr>
              <a:t>In, into, on, beside, above,</a:t>
            </a:r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170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066800"/>
            <a:ext cx="76200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Many thanks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32264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438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616791"/>
            <a:ext cx="8915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0" noProof="0" dirty="0" err="1" smtClean="0">
                <a:solidFill>
                  <a:srgbClr val="002060"/>
                </a:solidFill>
                <a:latin typeface="Constantia"/>
              </a:rPr>
              <a:t>Md</a:t>
            </a:r>
            <a:r>
              <a:rPr lang="en-US" sz="4000" b="1" kern="0" noProof="0" dirty="0" smtClean="0">
                <a:solidFill>
                  <a:srgbClr val="002060"/>
                </a:solidFill>
                <a:latin typeface="Constantia"/>
              </a:rPr>
              <a:t>: </a:t>
            </a:r>
            <a:r>
              <a:rPr lang="en-US" sz="4000" b="1" kern="0" noProof="0" dirty="0" err="1" smtClean="0">
                <a:solidFill>
                  <a:srgbClr val="002060"/>
                </a:solidFill>
                <a:latin typeface="Constantia"/>
              </a:rPr>
              <a:t>Aftab</a:t>
            </a:r>
            <a:r>
              <a:rPr lang="en-US" sz="4000" b="1" kern="0" noProof="0" dirty="0" smtClean="0">
                <a:solidFill>
                  <a:srgbClr val="002060"/>
                </a:solidFill>
                <a:latin typeface="Constantia"/>
              </a:rPr>
              <a:t> </a:t>
            </a:r>
            <a:r>
              <a:rPr lang="en-US" sz="4000" b="1" kern="0" noProof="0" dirty="0" err="1" smtClean="0">
                <a:solidFill>
                  <a:srgbClr val="002060"/>
                </a:solidFill>
                <a:latin typeface="Constantia"/>
              </a:rPr>
              <a:t>uddin</a:t>
            </a:r>
            <a:endParaRPr lang="en-US" sz="4000" b="1" kern="0" noProof="0" dirty="0" smtClean="0">
              <a:solidFill>
                <a:srgbClr val="002060"/>
              </a:solidFill>
              <a:latin typeface="Constantia"/>
            </a:endParaRPr>
          </a:p>
          <a:p>
            <a:r>
              <a:rPr lang="en-US" sz="4000" b="1" kern="0" noProof="0" dirty="0" smtClean="0">
                <a:solidFill>
                  <a:srgbClr val="002060"/>
                </a:solidFill>
                <a:latin typeface="Constantia"/>
              </a:rPr>
              <a:t>Assistant teacher</a:t>
            </a:r>
          </a:p>
          <a:p>
            <a:r>
              <a:rPr kumimoji="0" lang="en-US" sz="3600" b="1" i="0" u="none" strike="noStrike" kern="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Gobra</a:t>
            </a:r>
            <a:r>
              <a:rPr kumimoji="0" lang="en-US" sz="3600" b="1" i="0" u="none" strike="noStrike" kern="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pancha</a:t>
            </a:r>
            <a:r>
              <a:rPr kumimoji="0" lang="en-US" sz="3600" b="1" i="0" u="none" strike="noStrike" kern="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polly</a:t>
            </a:r>
            <a:r>
              <a:rPr kumimoji="0" lang="en-US" sz="3600" b="1" i="0" u="none" strike="noStrike" kern="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secondary school</a:t>
            </a:r>
          </a:p>
          <a:p>
            <a:r>
              <a:rPr lang="en-US" sz="4000" b="1" kern="0" dirty="0" err="1" smtClean="0">
                <a:solidFill>
                  <a:srgbClr val="002060"/>
                </a:solidFill>
                <a:latin typeface="Constantia"/>
              </a:rPr>
              <a:t>Shalikha</a:t>
            </a:r>
            <a:r>
              <a:rPr lang="en-US" sz="4000" b="1" kern="0" dirty="0" smtClean="0">
                <a:solidFill>
                  <a:srgbClr val="002060"/>
                </a:solidFill>
                <a:latin typeface="Constantia"/>
              </a:rPr>
              <a:t>, </a:t>
            </a:r>
            <a:r>
              <a:rPr lang="en-US" sz="4000" b="1" kern="0" dirty="0" err="1" smtClean="0">
                <a:solidFill>
                  <a:srgbClr val="002060"/>
                </a:solidFill>
                <a:latin typeface="Constantia"/>
              </a:rPr>
              <a:t>Magura</a:t>
            </a:r>
            <a:endParaRPr lang="en-US" sz="4000" b="1" kern="0" dirty="0" smtClean="0">
              <a:solidFill>
                <a:srgbClr val="002060"/>
              </a:solidFill>
              <a:latin typeface="Constantia"/>
            </a:endParaRPr>
          </a:p>
          <a:p>
            <a:r>
              <a:rPr kumimoji="0" lang="en-US" sz="4000" b="1" i="0" u="none" strike="noStrike" kern="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Id No-882</a:t>
            </a:r>
          </a:p>
          <a:p>
            <a:endParaRPr kumimoji="0" lang="en-US" sz="4000" b="1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48205"/>
            <a:ext cx="7543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000" b="1" kern="0" dirty="0">
                <a:solidFill>
                  <a:srgbClr val="002060"/>
                </a:solidFill>
                <a:latin typeface="Constantia"/>
              </a:rPr>
              <a:t>Introduction with teacher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510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80028"/>
            <a:ext cx="2107613" cy="225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8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473" y="5334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kern="0" dirty="0">
                <a:solidFill>
                  <a:srgbClr val="002060"/>
                </a:solidFill>
                <a:latin typeface="Constantia"/>
              </a:rPr>
              <a:t>Look at the picture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536" y="5562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kern="0" dirty="0" smtClean="0">
                <a:solidFill>
                  <a:srgbClr val="002060"/>
                </a:solidFill>
                <a:latin typeface="Constantia"/>
              </a:rPr>
              <a:t>They are going to school</a:t>
            </a:r>
            <a:endParaRPr lang="en-US" sz="1600" dirty="0"/>
          </a:p>
        </p:txBody>
      </p:sp>
      <p:pic>
        <p:nvPicPr>
          <p:cNvPr id="1026" name="Picture 2" descr="C:\Users\aftab\Desktop\human picture\images going 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549063"/>
            <a:ext cx="4267201" cy="37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04800"/>
            <a:ext cx="56236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kern="0" dirty="0" smtClean="0">
                <a:solidFill>
                  <a:srgbClr val="002060"/>
                </a:solidFill>
                <a:latin typeface="Constantia"/>
              </a:rPr>
              <a:t>They = Subject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35737" y="3657600"/>
            <a:ext cx="5633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kern="0" dirty="0" smtClean="0">
                <a:solidFill>
                  <a:srgbClr val="002060"/>
                </a:solidFill>
                <a:latin typeface="Constantia"/>
              </a:rPr>
              <a:t>go = Principal verb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5737" y="1825079"/>
            <a:ext cx="67970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 smtClean="0">
                <a:solidFill>
                  <a:srgbClr val="002060"/>
                </a:solidFill>
                <a:latin typeface="Constantia"/>
              </a:rPr>
              <a:t>Are =  Auxiliary verb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27364" y="5105400"/>
            <a:ext cx="5602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 smtClean="0">
                <a:solidFill>
                  <a:srgbClr val="002060"/>
                </a:solidFill>
                <a:latin typeface="Constantia"/>
              </a:rPr>
              <a:t> </a:t>
            </a:r>
            <a:r>
              <a:rPr lang="en-US" sz="5400" b="1" kern="0" dirty="0">
                <a:solidFill>
                  <a:srgbClr val="002060"/>
                </a:solidFill>
                <a:latin typeface="Constantia"/>
              </a:rPr>
              <a:t>to </a:t>
            </a:r>
            <a:r>
              <a:rPr lang="en-US" sz="5400" b="1" kern="0" dirty="0" smtClean="0">
                <a:solidFill>
                  <a:srgbClr val="002060"/>
                </a:solidFill>
                <a:latin typeface="Constantia"/>
              </a:rPr>
              <a:t>= Preposition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42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38200"/>
            <a:ext cx="82148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kern="0" dirty="0">
                <a:solidFill>
                  <a:srgbClr val="002060"/>
                </a:solidFill>
                <a:latin typeface="Constantia"/>
              </a:rPr>
              <a:t>Todays lessons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143000" y="2688102"/>
            <a:ext cx="53287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kern="0" dirty="0" smtClean="0">
                <a:solidFill>
                  <a:srgbClr val="002060"/>
                </a:solidFill>
                <a:latin typeface="Constantia"/>
              </a:rPr>
              <a:t>Preposition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53143" y="3888431"/>
            <a:ext cx="77576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rgbClr val="002060"/>
                </a:solidFill>
                <a:latin typeface="Constantia"/>
              </a:rPr>
              <a:t>Class-6</a:t>
            </a:r>
          </a:p>
          <a:p>
            <a:r>
              <a:rPr lang="en-US" sz="3200" b="1" kern="0" dirty="0" smtClean="0">
                <a:solidFill>
                  <a:srgbClr val="002060"/>
                </a:solidFill>
                <a:latin typeface="Constantia"/>
              </a:rPr>
              <a:t>Subject: English 2</a:t>
            </a:r>
            <a:r>
              <a:rPr lang="en-US" sz="3200" b="1" kern="0" baseline="30000" dirty="0" smtClean="0">
                <a:solidFill>
                  <a:srgbClr val="002060"/>
                </a:solidFill>
                <a:latin typeface="Constantia"/>
              </a:rPr>
              <a:t>nd</a:t>
            </a:r>
            <a:r>
              <a:rPr lang="en-US" sz="3200" b="1" kern="0" dirty="0" smtClean="0">
                <a:solidFill>
                  <a:srgbClr val="002060"/>
                </a:solidFill>
                <a:latin typeface="Constantia"/>
              </a:rPr>
              <a:t> paper</a:t>
            </a:r>
          </a:p>
          <a:p>
            <a:r>
              <a:rPr lang="en-US" sz="3200" b="1" kern="0" dirty="0" smtClean="0">
                <a:solidFill>
                  <a:srgbClr val="002060"/>
                </a:solidFill>
                <a:latin typeface="Constantia"/>
              </a:rPr>
              <a:t>Unit,3 Lesson-1</a:t>
            </a:r>
          </a:p>
          <a:p>
            <a:r>
              <a:rPr lang="en-US" sz="3200" b="1" kern="0" dirty="0" smtClean="0">
                <a:solidFill>
                  <a:srgbClr val="002060"/>
                </a:solidFill>
                <a:latin typeface="Constantia"/>
              </a:rPr>
              <a:t>Time:30 Minutes</a:t>
            </a:r>
          </a:p>
          <a:p>
            <a:r>
              <a:rPr lang="en-US" sz="3200" b="1" kern="0" dirty="0" smtClean="0">
                <a:solidFill>
                  <a:srgbClr val="002060"/>
                </a:solidFill>
                <a:latin typeface="Constantia"/>
              </a:rPr>
              <a:t>Date:17/05/2019</a:t>
            </a:r>
          </a:p>
          <a:p>
            <a:r>
              <a:rPr lang="en-US" sz="3200" b="1" kern="0" dirty="0" smtClean="0">
                <a:solidFill>
                  <a:srgbClr val="002060"/>
                </a:solidFill>
                <a:latin typeface="Constantia"/>
              </a:rPr>
              <a:t>Total </a:t>
            </a:r>
            <a:r>
              <a:rPr lang="en-US" sz="3200" b="1" kern="0" dirty="0" err="1" smtClean="0">
                <a:solidFill>
                  <a:srgbClr val="002060"/>
                </a:solidFill>
                <a:latin typeface="Constantia"/>
              </a:rPr>
              <a:t>ss</a:t>
            </a:r>
            <a:r>
              <a:rPr lang="en-US" sz="3200" b="1" kern="0" dirty="0" smtClean="0">
                <a:solidFill>
                  <a:srgbClr val="002060"/>
                </a:solidFill>
                <a:latin typeface="Constantia"/>
              </a:rPr>
              <a:t>-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0087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585" y="-5417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kern="0" dirty="0">
                <a:solidFill>
                  <a:srgbClr val="002060"/>
                </a:solidFill>
                <a:latin typeface="Constantia"/>
              </a:rPr>
              <a:t>We will be able to tell</a:t>
            </a:r>
          </a:p>
          <a:p>
            <a:r>
              <a:rPr lang="en-US" sz="5400" b="1" kern="0" dirty="0" smtClean="0">
                <a:solidFill>
                  <a:srgbClr val="002060"/>
                </a:solidFill>
                <a:latin typeface="Constantia"/>
              </a:rPr>
              <a:t>At the end of the lesson</a:t>
            </a:r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037492" y="2056686"/>
            <a:ext cx="7696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000" b="1" i="1" kern="0" dirty="0" smtClean="0">
                <a:solidFill>
                  <a:srgbClr val="002060"/>
                </a:solidFill>
                <a:latin typeface="Constantia"/>
              </a:rPr>
              <a:t>practiced writing and speaking skill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 b="1" kern="0" dirty="0" smtClean="0">
                <a:solidFill>
                  <a:srgbClr val="002060"/>
                </a:solidFill>
                <a:latin typeface="Constantia"/>
              </a:rPr>
              <a:t>What is preposition?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 b="1" kern="0" dirty="0" smtClean="0">
                <a:solidFill>
                  <a:srgbClr val="002060"/>
                </a:solidFill>
                <a:latin typeface="Constantia"/>
              </a:rPr>
              <a:t>Learn the classification of it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 b="1" kern="0" dirty="0" smtClean="0">
                <a:solidFill>
                  <a:srgbClr val="002060"/>
                </a:solidFill>
                <a:latin typeface="Constantia"/>
              </a:rPr>
              <a:t>Use appropriate of preposition</a:t>
            </a:r>
          </a:p>
          <a:p>
            <a:pPr marL="285750" indent="-285750">
              <a:buFont typeface="Arial" charset="0"/>
              <a:buChar char="•"/>
            </a:pPr>
            <a:endParaRPr lang="en-US" b="1" kern="0" dirty="0" smtClean="0">
              <a:solidFill>
                <a:srgbClr val="002060"/>
              </a:solidFill>
              <a:latin typeface="Constantia"/>
            </a:endParaRPr>
          </a:p>
          <a:p>
            <a:r>
              <a:rPr lang="en-US" sz="800" b="1" kern="0" dirty="0" smtClean="0">
                <a:solidFill>
                  <a:srgbClr val="002060"/>
                </a:solidFill>
                <a:latin typeface="Constantia"/>
              </a:rPr>
              <a:t>*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1374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381000"/>
            <a:ext cx="2676525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2907744"/>
            <a:ext cx="2905125" cy="2502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2286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kern="0" dirty="0" smtClean="0">
                <a:solidFill>
                  <a:srgbClr val="002060"/>
                </a:solidFill>
                <a:latin typeface="Constantia"/>
              </a:rPr>
              <a:t>The bird is on the tree.</a:t>
            </a:r>
            <a:endParaRPr lang="en-US" sz="3600" b="1" kern="0" dirty="0">
              <a:solidFill>
                <a:srgbClr val="002060"/>
              </a:solidFill>
              <a:latin typeface="Constantia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3200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kern="0" dirty="0" smtClean="0">
                <a:solidFill>
                  <a:srgbClr val="002060"/>
                </a:solidFill>
                <a:latin typeface="Constantia"/>
              </a:rPr>
              <a:t>The man is  into the forest.</a:t>
            </a:r>
            <a:endParaRPr lang="en-US" sz="3200" b="1" kern="0" dirty="0">
              <a:solidFill>
                <a:srgbClr val="00206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5241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6200" y="3048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kern="0" dirty="0">
                <a:solidFill>
                  <a:srgbClr val="002060"/>
                </a:solidFill>
                <a:latin typeface="Constantia"/>
              </a:rPr>
              <a:t>So, What is the preposition?</a:t>
            </a:r>
          </a:p>
          <a:p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83185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kern="0" dirty="0" smtClean="0">
                <a:solidFill>
                  <a:srgbClr val="002060"/>
                </a:solidFill>
                <a:latin typeface="Constantia"/>
              </a:rPr>
              <a:t>Pre means before, and position  means place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58991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kern="0" dirty="0" smtClean="0">
                <a:solidFill>
                  <a:srgbClr val="002060"/>
                </a:solidFill>
                <a:latin typeface="Constantia"/>
              </a:rPr>
              <a:t>Pre means that which is placed  before,</a:t>
            </a:r>
          </a:p>
          <a:p>
            <a:pPr lvl="0"/>
            <a:r>
              <a:rPr lang="en-US" sz="3200" b="1" kern="0" dirty="0" smtClean="0">
                <a:solidFill>
                  <a:srgbClr val="002060"/>
                </a:solidFill>
                <a:latin typeface="Constantia"/>
              </a:rPr>
              <a:t>Before Noun or  Pronoun</a:t>
            </a:r>
            <a:endParaRPr lang="en-US" sz="3200" b="1" kern="0" dirty="0">
              <a:solidFill>
                <a:srgbClr val="002060"/>
              </a:solidFill>
              <a:latin typeface="Constantia"/>
            </a:endParaRPr>
          </a:p>
          <a:p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97543" y="4419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Constantia"/>
              </a:rPr>
              <a:t>So, preposition is a word that is placed before a noun or pronoun to show its relation with other words in the sentence.  </a:t>
            </a:r>
          </a:p>
        </p:txBody>
      </p:sp>
    </p:spTree>
    <p:extLst>
      <p:ext uri="{BB962C8B-B14F-4D97-AF65-F5344CB8AC3E}">
        <p14:creationId xmlns:p14="http://schemas.microsoft.com/office/powerpoint/2010/main" val="33295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3120048" cy="24823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86200" y="1219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solidFill>
                  <a:srgbClr val="002060"/>
                </a:solidFill>
                <a:latin typeface="Constantia"/>
              </a:rPr>
              <a:t> </a:t>
            </a:r>
            <a:r>
              <a:rPr lang="en-US" sz="3200" b="1" kern="0" dirty="0" smtClean="0">
                <a:solidFill>
                  <a:srgbClr val="002060"/>
                </a:solidFill>
                <a:latin typeface="Constantia"/>
              </a:rPr>
              <a:t>The sun above the trees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657600" y="3576191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rgbClr val="002060"/>
                </a:solidFill>
                <a:latin typeface="Constantia"/>
              </a:rPr>
              <a:t>A one man beside the car </a:t>
            </a:r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60402"/>
            <a:ext cx="3120048" cy="255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224</Words>
  <Application>Microsoft Office PowerPoint</Application>
  <PresentationFormat>On-screen Show (4:3)</PresentationFormat>
  <Paragraphs>49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WECOME</dc:title>
  <dc:creator>aftab</dc:creator>
  <cp:lastModifiedBy>DOEL</cp:lastModifiedBy>
  <cp:revision>77</cp:revision>
  <dcterms:created xsi:type="dcterms:W3CDTF">2019-05-17T21:25:50Z</dcterms:created>
  <dcterms:modified xsi:type="dcterms:W3CDTF">2019-05-22T01:08:19Z</dcterms:modified>
</cp:coreProperties>
</file>